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9144000" cy="6858000" type="screen4x3"/>
  <p:notesSz cx="6858000" cy="9144000"/>
  <p:custDataLst>
    <p:tags r:id="rId3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04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05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35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18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26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272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65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37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17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21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1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3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2592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Z</a:t>
            </a:r>
            <a:r>
              <a:rPr lang="cs-CZ" dirty="0"/>
              <a:t> jednoho kusu ledu uřízneme dvě kostky stejného tvaru, kostka A bude mít dvakrát větší hmotnost, než kostka B. Obě kostky necháme volně ležet na stole. Které kostce musíme dodat více tepla, aby roztála?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010599" y="3501008"/>
            <a:ext cx="73448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cs-CZ" sz="3200" dirty="0"/>
              <a:t>Větší kostce A.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3200" dirty="0"/>
              <a:t>Menší kostce B.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3200" dirty="0"/>
              <a:t>Oběma stejně</a:t>
            </a:r>
            <a:r>
              <a:rPr lang="cs-CZ" sz="3200" dirty="0" smtClean="0"/>
              <a:t>.</a:t>
            </a:r>
            <a:endParaRPr lang="cs-CZ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898" y="6020170"/>
            <a:ext cx="822934" cy="690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3" t="13366" r="13955" b="11469"/>
          <a:stretch/>
        </p:blipFill>
        <p:spPr bwMode="auto">
          <a:xfrm>
            <a:off x="5292080" y="3459022"/>
            <a:ext cx="2879818" cy="1364843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4673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94efab12-2ee7-4505-906a-2af316a73bae.mdb"/>
  <p:tag name="ARS_RESPONSE_PERSONNUM" val="3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IS_NEW_FORMAT" val="4"/>
  <p:tag name="QUESTION_TITLE" val="Z jednoho kusu ledu uřízneme dvě kostky stejného tvaru, kostka A bude mít dvakrát větší hmotnost, než kostka B. Obě kostky necháme volně ležet na stole. Které kostce musíme dodat více tepla, aby roztála? &#10;&#10;&#10;Větší kostce A.&#10;Men"/>
  <p:tag name="OPTION_COUNT" val="3"/>
  <p:tag name="ITEM_D" val=" "/>
  <p:tag name="ITEM_E" val=" "/>
  <p:tag name="ITEM_F" val=" "/>
  <p:tag name="ITEM_G" val=" "/>
  <p:tag name="ITEM_H" val=" "/>
  <p:tag name="ITEM_I" val=" "/>
  <p:tag name="ITEM_J" val=" "/>
  <p:tag name="RIGHT_ANSWER" val="A"/>
  <p:tag name="QUESTION_TYPE" val="Single Answer"/>
  <p:tag name="ACT_MODE" val="Testing ---&gt; Normal Quiz"/>
  <p:tag name="QUESTION_SCORE" val="10"/>
  <p:tag name="TIME_LIMIT" val="30"/>
  <p:tag name="DIFFICULTY_LEVEL" val="Uncertain"/>
  <p:tag name="DE_SCORE" val="10"/>
  <p:tag name="QTIME_LIMIT" val="30"/>
  <p:tag name="SURVEY_A_TAGNAME" val="0"/>
  <p:tag name="SURVEY_B_TAGNAME" val="0"/>
  <p:tag name="SURVEY_C_TAGNAME" val="0"/>
  <p:tag name="SURVEY_D_TAGNAME" val="0"/>
  <p:tag name="SURVEY_E_TAGNAME" val="0"/>
  <p:tag name="SURVEY_F_TAGNAME" val="0"/>
  <p:tag name="SURVEY_G_TAGNAME" val="0"/>
  <p:tag name="SURVEY_H_TAGNAME" val="0"/>
  <p:tag name="SURVEY_I_TAGNAME" val="0"/>
  <p:tag name="SURVEY_J_TAGNAME" val="0"/>
  <p:tag name="QUESTION_CONFIG" val="caseSensitive=0&#10;punctuationSensitive=0&#10;autoShrinkContinousSpaces=0&#10;elimCountEachQuestion=1&#10;elimFinallyRemainCount=1&#10;multiAnswerSequenceEnabled=0&#10;clozeTestAnswerType=0&#10;"/>
</p:tagLst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12</Words>
  <Application>Microsoft Office PowerPoint</Application>
  <PresentationFormat>Předvádění na obrazovce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Šestáková</dc:creator>
  <cp:lastModifiedBy>Jana Šestáková</cp:lastModifiedBy>
  <cp:revision>21</cp:revision>
  <dcterms:created xsi:type="dcterms:W3CDTF">2013-10-07T10:37:40Z</dcterms:created>
  <dcterms:modified xsi:type="dcterms:W3CDTF">2014-12-18T10:13:45Z</dcterms:modified>
</cp:coreProperties>
</file>